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93" r:id="rId3"/>
    <p:sldId id="258" r:id="rId4"/>
    <p:sldId id="273" r:id="rId5"/>
    <p:sldId id="307" r:id="rId6"/>
    <p:sldId id="260" r:id="rId7"/>
    <p:sldId id="259" r:id="rId8"/>
    <p:sldId id="305" r:id="rId9"/>
    <p:sldId id="300" r:id="rId10"/>
    <p:sldId id="311" r:id="rId11"/>
    <p:sldId id="261" r:id="rId12"/>
    <p:sldId id="264" r:id="rId13"/>
    <p:sldId id="265" r:id="rId14"/>
    <p:sldId id="306" r:id="rId15"/>
    <p:sldId id="303" r:id="rId16"/>
    <p:sldId id="308" r:id="rId17"/>
    <p:sldId id="263" r:id="rId18"/>
    <p:sldId id="284" r:id="rId19"/>
    <p:sldId id="309" r:id="rId20"/>
    <p:sldId id="267" r:id="rId21"/>
    <p:sldId id="268" r:id="rId22"/>
    <p:sldId id="310" r:id="rId23"/>
    <p:sldId id="269" r:id="rId24"/>
    <p:sldId id="270" r:id="rId25"/>
    <p:sldId id="321" r:id="rId26"/>
    <p:sldId id="271" r:id="rId27"/>
    <p:sldId id="304" r:id="rId28"/>
    <p:sldId id="312" r:id="rId29"/>
    <p:sldId id="274" r:id="rId30"/>
    <p:sldId id="277" r:id="rId31"/>
    <p:sldId id="313" r:id="rId32"/>
    <p:sldId id="278" r:id="rId33"/>
    <p:sldId id="285" r:id="rId34"/>
    <p:sldId id="314" r:id="rId35"/>
    <p:sldId id="279" r:id="rId36"/>
    <p:sldId id="286" r:id="rId37"/>
    <p:sldId id="315" r:id="rId38"/>
    <p:sldId id="280" r:id="rId39"/>
    <p:sldId id="288" r:id="rId40"/>
    <p:sldId id="316" r:id="rId41"/>
    <p:sldId id="281" r:id="rId42"/>
    <p:sldId id="289" r:id="rId43"/>
    <p:sldId id="317" r:id="rId44"/>
    <p:sldId id="287" r:id="rId45"/>
    <p:sldId id="290" r:id="rId46"/>
    <p:sldId id="318" r:id="rId47"/>
    <p:sldId id="282" r:id="rId48"/>
    <p:sldId id="291" r:id="rId49"/>
    <p:sldId id="319" r:id="rId50"/>
    <p:sldId id="283" r:id="rId51"/>
    <p:sldId id="301" r:id="rId52"/>
    <p:sldId id="320"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4</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9</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13</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51</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2023/3/15</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2023/3/15</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pic>
        <p:nvPicPr>
          <p:cNvPr id="2" name="embarrassing">
            <a:hlinkClick r:id="" action="ppaction://media"/>
            <a:extLst>
              <a:ext uri="{FF2B5EF4-FFF2-40B4-BE49-F238E27FC236}">
                <a16:creationId xmlns:a16="http://schemas.microsoft.com/office/drawing/2014/main" id="{56CFBD56-5881-C0A3-DF49-A61CA517FF3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12559553" y="6073589"/>
            <a:ext cx="609600" cy="609600"/>
          </a:xfrm>
          <a:prstGeom prst="rect">
            <a:avLst/>
          </a:prstGeom>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background ending with:</a:t>
            </a:r>
          </a:p>
          <a:p>
            <a:pPr algn="l"/>
            <a:r>
              <a:rPr lang="en-US" altLang="zh-CN" sz="3200" b="0" i="0" u="none" strike="noStrike" baseline="0" dirty="0">
                <a:solidFill>
                  <a:srgbClr val="333333"/>
                </a:solidFill>
                <a:latin typeface="OpenSans-Regular"/>
              </a:rPr>
              <a:t>Hey you stupid donkey! Get Jack, Arthur and William. Be quick! </a:t>
            </a:r>
            <a:r>
              <a:rPr lang="en-US" altLang="zh-CN" sz="3200" b="0" i="1" u="none" strike="noStrike" baseline="0" dirty="0">
                <a:solidFill>
                  <a:srgbClr val="818181"/>
                </a:solidFill>
                <a:latin typeface="OpenSans-Italic"/>
              </a:rPr>
              <a:t>(C.S.S.1 running off the stage, suddenly very </a:t>
            </a:r>
            <a:r>
              <a:rPr lang="en-US" altLang="zh-CN" sz="3200" b="0" i="1" u="none" strike="noStrike" baseline="0" dirty="0" err="1">
                <a:solidFill>
                  <a:srgbClr val="818181"/>
                </a:solidFill>
                <a:latin typeface="OpenSans-Italic"/>
              </a:rPr>
              <a:t>very</a:t>
            </a:r>
            <a:r>
              <a:rPr lang="en-US" altLang="zh-CN" sz="3200" b="0" i="1" u="none" strike="noStrike" baseline="0" dirty="0">
                <a:solidFill>
                  <a:srgbClr val="818181"/>
                </a:solidFill>
                <a:latin typeface="OpenSans-Italic"/>
              </a:rPr>
              <a:t> sycophantly and politely) </a:t>
            </a:r>
            <a:r>
              <a:rPr lang="en-US" altLang="zh-CN" sz="3200" b="0" i="0" u="none" strike="noStrike" baseline="0" dirty="0">
                <a:solidFill>
                  <a:srgbClr val="333333"/>
                </a:solidFill>
                <a:latin typeface="OpenSans-Regular"/>
              </a:rPr>
              <a:t>Allow me sir. Er... This way, sir.</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7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92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50BF2A-A89C-BA4F-805B-6E4FFA71515A}"/>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此处图片均由 </a:t>
            </a:r>
            <a:r>
              <a:rPr lang="en-US" altLang="zh-CN" dirty="0">
                <a:latin typeface="Arial" panose="020B0604020202020204" pitchFamily="34" charset="0"/>
                <a:ea typeface="新宋体" panose="02010609030101010101" pitchFamily="49" charset="-122"/>
              </a:rPr>
              <a:t>DALL·E </a:t>
            </a:r>
            <a:r>
              <a:rPr lang="zh-CN" altLang="en-US" dirty="0">
                <a:latin typeface="Arial" panose="020B0604020202020204" pitchFamily="34" charset="0"/>
                <a:ea typeface="新宋体" panose="02010609030101010101" pitchFamily="49" charset="-122"/>
              </a:rPr>
              <a:t>绘制。</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54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117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36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90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这里的图片仍有提升空间</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图片展现的内容最好稍微弄得奢华一点</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但风格不能是现代的。</a:t>
            </a:r>
          </a:p>
        </p:txBody>
      </p:sp>
    </p:spTree>
    <p:extLst>
      <p:ext uri="{BB962C8B-B14F-4D97-AF65-F5344CB8AC3E}">
        <p14:creationId xmlns:p14="http://schemas.microsoft.com/office/powerpoint/2010/main" val="51819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306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4D6CEC-05ED-8AA7-91DD-14BE9598E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69653" cy="7020395"/>
          </a:xfrm>
          <a:prstGeom prst="rect">
            <a:avLst/>
          </a:prstGeom>
        </p:spPr>
      </p:pic>
    </p:spTree>
    <p:extLst>
      <p:ext uri="{BB962C8B-B14F-4D97-AF65-F5344CB8AC3E}">
        <p14:creationId xmlns:p14="http://schemas.microsoft.com/office/powerpoint/2010/main" val="35240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00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4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1"/>
            <p:extLst>
              <p:ext uri="{DAA4B4D4-6D71-4841-9C94-3DE7FCFB9230}">
                <p14:media xmlns:p14="http://schemas.microsoft.com/office/powerpoint/2010/main" r:embed="rId2">
                  <p14:trim st="735" end="77650"/>
                </p14:media>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6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1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1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background ending with:</a:t>
            </a:r>
          </a:p>
          <a:p>
            <a:pPr algn="l"/>
            <a:r>
              <a:rPr lang="en-US" altLang="zh-CN" b="0" i="0" u="none" strike="noStrike" baseline="0" dirty="0">
                <a:solidFill>
                  <a:srgbClr val="333333"/>
                </a:solidFill>
                <a:latin typeface="OpenSans-Regular"/>
              </a:rPr>
              <a:t>O.M.: Through the front door, on your left.</a:t>
            </a:r>
          </a:p>
          <a:p>
            <a:pPr algn="l"/>
            <a:r>
              <a:rPr lang="en-US" altLang="zh-CN" b="0" i="0" u="none" strike="noStrike" baseline="0" dirty="0">
                <a:solidFill>
                  <a:srgbClr val="333333"/>
                </a:solidFill>
                <a:latin typeface="OpenSans-Regular"/>
              </a:rPr>
              <a:t>H.A.: Thanks.</a:t>
            </a:r>
          </a:p>
          <a:p>
            <a:pPr algn="l"/>
            <a:r>
              <a:rPr lang="en-US" altLang="zh-CN" b="0" i="0" u="none" strike="noStrike" baseline="0" dirty="0" err="1">
                <a:solidFill>
                  <a:srgbClr val="333333"/>
                </a:solidFill>
                <a:latin typeface="OpenSans-Regular"/>
              </a:rPr>
              <a:t>M.b</a:t>
            </a:r>
            <a:r>
              <a:rPr lang="en-US" altLang="zh-CN" b="0" i="0" u="none" strike="noStrike" baseline="0" dirty="0">
                <a:solidFill>
                  <a:srgbClr val="333333"/>
                </a:solidFill>
                <a:latin typeface="OpenSans-Regular"/>
              </a:rPr>
              <a:t>.: Good morning, sir. Will you please come in? Permit me to lead the way, sir. </a:t>
            </a:r>
            <a:r>
              <a:rPr lang="en-US" altLang="zh-CN" b="0" i="1" u="none" strike="noStrike" baseline="0" dirty="0">
                <a:solidFill>
                  <a:srgbClr val="818181"/>
                </a:solidFill>
                <a:latin typeface="OpenSans-Italic"/>
              </a:rPr>
              <a:t>(</a:t>
            </a:r>
            <a:r>
              <a:rPr lang="en-US" altLang="zh-CN" b="0" i="1" u="none" strike="noStrike" baseline="0" dirty="0" err="1">
                <a:solidFill>
                  <a:srgbClr val="818181"/>
                </a:solidFill>
                <a:latin typeface="OpenSans-Italic"/>
              </a:rPr>
              <a:t>M.b</a:t>
            </a:r>
            <a:r>
              <a:rPr lang="en-US" altLang="zh-CN" b="0" i="1" u="none" strike="noStrike" baseline="0" dirty="0">
                <a:solidFill>
                  <a:srgbClr val="818181"/>
                </a:solidFill>
                <a:latin typeface="OpenSans-Italic"/>
              </a:rPr>
              <a:t>. with H.A.</a:t>
            </a:r>
          </a:p>
          <a:p>
            <a:pPr algn="l"/>
            <a:r>
              <a:rPr lang="en-US" altLang="zh-CN" b="0" i="1" u="none" strike="noStrike" baseline="0" dirty="0">
                <a:solidFill>
                  <a:srgbClr val="818181"/>
                </a:solidFill>
                <a:latin typeface="OpenSans-Italic"/>
              </a:rPr>
              <a:t>into Montpelier's room)</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116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1261</Words>
  <Application>Microsoft Office PowerPoint</Application>
  <PresentationFormat>宽屏</PresentationFormat>
  <Paragraphs>81</Paragraphs>
  <Slides>52</Slides>
  <Notes>6</Notes>
  <HiddenSlides>20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OpenSans-Italic</vt:lpstr>
      <vt:lpstr>OpenSans-Regular</vt:lpstr>
      <vt:lpstr>等线</vt:lpstr>
      <vt:lpstr>等线 Light</vt:lpstr>
      <vt:lpstr>华文细黑</vt:lpstr>
      <vt:lpstr>楷体</vt:lpstr>
      <vt:lpstr>Arial</vt:lpstr>
      <vt:lpstr>Times New Roman</vt:lpstr>
      <vt:lpstr>Office 主题​​</vt:lpstr>
      <vt:lpstr>有文字的PPT只是作为提示切换时机的备份，实际上是隐藏的不会播放出来</vt:lpstr>
      <vt:lpstr>背景和演戏时台上演员的布局是否一致要再看看，不对的话可以镜像/翻转</vt:lpstr>
      <vt:lpstr>Act 1. Scene 1</vt:lpstr>
      <vt:lpstr>PowerPoint 演示文稿</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PowerPoint 演示文稿</vt:lpstr>
      <vt:lpstr>PowerPoint 演示文稿</vt:lpstr>
      <vt:lpstr>Act 3</vt:lpstr>
      <vt:lpstr>PowerPoint 演示文稿</vt:lpstr>
      <vt:lpstr>PowerPoint 演示文稿</vt:lpstr>
      <vt:lpstr>Act 4. Scene 1</vt:lpstr>
      <vt:lpstr>PowerPoint 演示文稿</vt:lpstr>
      <vt:lpstr>PowerPoint 演示文稿</vt:lpstr>
      <vt:lpstr>Act 4. Scene 2</vt:lpstr>
      <vt:lpstr>PowerPoint 演示文稿</vt:lpstr>
      <vt:lpstr>PowerPoint 演示文稿</vt:lpstr>
      <vt:lpstr>Act 5</vt:lpstr>
      <vt:lpstr>PowerPoint 演示文稿</vt:lpstr>
      <vt:lpstr>PowerPoint 演示文稿</vt:lpstr>
      <vt:lpstr>Act 6</vt:lpstr>
      <vt:lpstr>PowerPoint 演示文稿</vt:lpstr>
      <vt:lpstr>PowerPoint 演示文稿</vt:lpstr>
      <vt:lpstr>Act 7. Scene 1</vt:lpstr>
      <vt:lpstr>PowerPoint 演示文稿</vt:lpstr>
      <vt:lpstr>PowerPoint 演示文稿</vt:lpstr>
      <vt:lpstr>Act 7. Scene 2</vt:lpstr>
      <vt:lpstr>PowerPoint 演示文稿</vt:lpstr>
      <vt:lpstr>PowerPoint 演示文稿</vt:lpstr>
      <vt:lpstr>Act 7. Scene 3</vt:lpstr>
      <vt:lpstr>PowerPoint 演示文稿</vt:lpstr>
      <vt:lpstr>PowerPoint 演示文稿</vt:lpstr>
      <vt:lpstr>Act 7. Scene 4</vt:lpstr>
      <vt:lpstr>PowerPoint 演示文稿</vt:lpstr>
      <vt:lpstr>PowerPoint 演示文稿</vt:lpstr>
      <vt:lpstr>Act 7. Scene 5</vt:lpstr>
      <vt:lpstr>PowerPoint 演示文稿</vt:lpstr>
      <vt:lpstr>PowerPoint 演示文稿</vt:lpstr>
      <vt:lpstr>Act 8</vt:lpstr>
      <vt:lpstr>PowerPoint 演示文稿</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265</cp:revision>
  <dcterms:created xsi:type="dcterms:W3CDTF">2023-03-10T07:26:14Z</dcterms:created>
  <dcterms:modified xsi:type="dcterms:W3CDTF">2023-03-15T14:10:31Z</dcterms:modified>
</cp:coreProperties>
</file>